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81CB"/>
    <a:srgbClr val="7D9CD7"/>
    <a:srgbClr val="A1B7E1"/>
    <a:srgbClr val="C7D4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>
        <p:scale>
          <a:sx n="77" d="100"/>
          <a:sy n="77" d="100"/>
        </p:scale>
        <p:origin x="1878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86DB06-248C-3A48-BBF6-5D612E405026}" type="doc">
      <dgm:prSet loTypeId="urn:microsoft.com/office/officeart/2009/layout/CircleArrow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9B21101-B439-C54D-BC1F-8A50381EE3B5}">
      <dgm:prSet phldrT="[Text]" custT="1"/>
      <dgm:spPr/>
      <dgm:t>
        <a:bodyPr/>
        <a:lstStyle/>
        <a:p>
          <a:r>
            <a:rPr lang="en-GB" sz="1600" dirty="0"/>
            <a:t>A randomly generated internal state </a:t>
          </a:r>
        </a:p>
      </dgm:t>
    </dgm:pt>
    <dgm:pt modelId="{CCF3791A-6EC7-A84B-8BB8-3336DBF6ACF1}" type="parTrans" cxnId="{7EB2B49D-23E2-0943-B507-0DFA3EA85623}">
      <dgm:prSet/>
      <dgm:spPr/>
      <dgm:t>
        <a:bodyPr/>
        <a:lstStyle/>
        <a:p>
          <a:endParaRPr lang="en-GB"/>
        </a:p>
      </dgm:t>
    </dgm:pt>
    <dgm:pt modelId="{54BD42A3-ABB1-2345-A939-BF23358B5B2C}" type="sibTrans" cxnId="{7EB2B49D-23E2-0943-B507-0DFA3EA85623}">
      <dgm:prSet/>
      <dgm:spPr/>
      <dgm:t>
        <a:bodyPr/>
        <a:lstStyle/>
        <a:p>
          <a:endParaRPr lang="en-GB"/>
        </a:p>
      </dgm:t>
    </dgm:pt>
    <dgm:pt modelId="{01487DA4-6181-8C44-B2B9-5C7FC386EAD8}">
      <dgm:prSet phldrT="[Text]" custT="1"/>
      <dgm:spPr/>
      <dgm:t>
        <a:bodyPr/>
        <a:lstStyle/>
        <a:p>
          <a:r>
            <a:rPr lang="en-GB" sz="1600" dirty="0"/>
            <a:t>Detected by sensory system </a:t>
          </a:r>
        </a:p>
      </dgm:t>
    </dgm:pt>
    <dgm:pt modelId="{A6A8A5E2-2305-2C4E-B9DD-E0BF42876DA5}" type="parTrans" cxnId="{4C504F17-2DE9-F34B-99FB-A767A80A0EFE}">
      <dgm:prSet/>
      <dgm:spPr/>
      <dgm:t>
        <a:bodyPr/>
        <a:lstStyle/>
        <a:p>
          <a:endParaRPr lang="en-GB"/>
        </a:p>
      </dgm:t>
    </dgm:pt>
    <dgm:pt modelId="{C289BB47-2233-BB4A-8286-7BC80684F8E0}" type="sibTrans" cxnId="{4C504F17-2DE9-F34B-99FB-A767A80A0EFE}">
      <dgm:prSet/>
      <dgm:spPr/>
      <dgm:t>
        <a:bodyPr/>
        <a:lstStyle/>
        <a:p>
          <a:endParaRPr lang="en-GB"/>
        </a:p>
      </dgm:t>
    </dgm:pt>
    <dgm:pt modelId="{6DE94478-FA97-2B48-ADE1-5E03765FA46E}">
      <dgm:prSet phldrT="[Text]" custT="1"/>
      <dgm:spPr/>
      <dgm:t>
        <a:bodyPr/>
        <a:lstStyle/>
        <a:p>
          <a:r>
            <a:rPr lang="en-GB" sz="1600" dirty="0"/>
            <a:t>Affects motor output</a:t>
          </a:r>
        </a:p>
      </dgm:t>
    </dgm:pt>
    <dgm:pt modelId="{B4CEB4E7-2993-CA46-BF9B-9C490D579DC8}" type="parTrans" cxnId="{43EAEAA7-8879-244B-B126-FAA0ED3D3DAC}">
      <dgm:prSet/>
      <dgm:spPr/>
      <dgm:t>
        <a:bodyPr/>
        <a:lstStyle/>
        <a:p>
          <a:endParaRPr lang="en-GB"/>
        </a:p>
      </dgm:t>
    </dgm:pt>
    <dgm:pt modelId="{BC78F3EF-F880-284A-AA7C-195943288462}" type="sibTrans" cxnId="{43EAEAA7-8879-244B-B126-FAA0ED3D3DAC}">
      <dgm:prSet/>
      <dgm:spPr/>
      <dgm:t>
        <a:bodyPr/>
        <a:lstStyle/>
        <a:p>
          <a:endParaRPr lang="en-GB"/>
        </a:p>
      </dgm:t>
    </dgm:pt>
    <dgm:pt modelId="{9A467D89-066B-0B45-82C2-20B5E96BFA8A}">
      <dgm:prSet phldrT="[Text]" custT="1"/>
      <dgm:spPr/>
      <dgm:t>
        <a:bodyPr/>
        <a:lstStyle/>
        <a:p>
          <a:r>
            <a:rPr lang="en-GB" sz="1600" dirty="0"/>
            <a:t>Produces different sensory inputs</a:t>
          </a:r>
        </a:p>
      </dgm:t>
    </dgm:pt>
    <dgm:pt modelId="{C5F3BBD0-6C44-D94F-B68C-E231AFF34214}" type="parTrans" cxnId="{5E0119A8-88E8-E143-ADB5-E1E7E72E6061}">
      <dgm:prSet/>
      <dgm:spPr/>
      <dgm:t>
        <a:bodyPr/>
        <a:lstStyle/>
        <a:p>
          <a:endParaRPr lang="en-GB"/>
        </a:p>
      </dgm:t>
    </dgm:pt>
    <dgm:pt modelId="{2A117608-167E-5F40-8BF8-0874BB5C0BD5}" type="sibTrans" cxnId="{5E0119A8-88E8-E143-ADB5-E1E7E72E6061}">
      <dgm:prSet/>
      <dgm:spPr/>
      <dgm:t>
        <a:bodyPr/>
        <a:lstStyle/>
        <a:p>
          <a:endParaRPr lang="en-GB"/>
        </a:p>
      </dgm:t>
    </dgm:pt>
    <dgm:pt modelId="{78AEE9C3-A77C-C14F-8A78-3F29A94330A5}" type="pres">
      <dgm:prSet presAssocID="{0186DB06-248C-3A48-BBF6-5D612E40502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713321F9-38E6-A741-A70E-8E926FC450CF}" type="pres">
      <dgm:prSet presAssocID="{59B21101-B439-C54D-BC1F-8A50381EE3B5}" presName="Accent1" presStyleCnt="0"/>
      <dgm:spPr/>
    </dgm:pt>
    <dgm:pt modelId="{080C411E-7CC2-6445-86C3-534ADE91AC7B}" type="pres">
      <dgm:prSet presAssocID="{59B21101-B439-C54D-BC1F-8A50381EE3B5}" presName="Accent" presStyleLbl="node1" presStyleIdx="0" presStyleCnt="4"/>
      <dgm:spPr>
        <a:solidFill>
          <a:srgbClr val="C7D4EE"/>
        </a:solidFill>
      </dgm:spPr>
    </dgm:pt>
    <dgm:pt modelId="{A7E5BBA4-3658-444E-A161-AA0F6444797D}" type="pres">
      <dgm:prSet presAssocID="{59B21101-B439-C54D-BC1F-8A50381EE3B5}" presName="Parent1" presStyleLbl="revTx" presStyleIdx="0" presStyleCnt="4" custScaleX="119781" custLinFactNeighborX="1657" custLinFactNeighborY="-10369">
        <dgm:presLayoutVars>
          <dgm:chMax val="1"/>
          <dgm:chPref val="1"/>
          <dgm:bulletEnabled val="1"/>
        </dgm:presLayoutVars>
      </dgm:prSet>
      <dgm:spPr/>
    </dgm:pt>
    <dgm:pt modelId="{DC37080D-E8AD-F743-B7D2-547386416E00}" type="pres">
      <dgm:prSet presAssocID="{9A467D89-066B-0B45-82C2-20B5E96BFA8A}" presName="Accent2" presStyleCnt="0"/>
      <dgm:spPr/>
    </dgm:pt>
    <dgm:pt modelId="{881087AC-FADF-5242-A590-9BAF078ED360}" type="pres">
      <dgm:prSet presAssocID="{9A467D89-066B-0B45-82C2-20B5E96BFA8A}" presName="Accent" presStyleLbl="node1" presStyleIdx="1" presStyleCnt="4"/>
      <dgm:spPr>
        <a:solidFill>
          <a:srgbClr val="A1B7E1"/>
        </a:solidFill>
      </dgm:spPr>
    </dgm:pt>
    <dgm:pt modelId="{FDBDD3F9-0A04-A947-86EE-8C9468850199}" type="pres">
      <dgm:prSet presAssocID="{9A467D89-066B-0B45-82C2-20B5E96BFA8A}" presName="Parent2" presStyleLbl="revTx" presStyleIdx="1" presStyleCnt="4" custScaleX="108797" custScaleY="140689" custLinFactNeighborX="-695" custLinFactNeighborY="-11632">
        <dgm:presLayoutVars>
          <dgm:chMax val="1"/>
          <dgm:chPref val="1"/>
          <dgm:bulletEnabled val="1"/>
        </dgm:presLayoutVars>
      </dgm:prSet>
      <dgm:spPr/>
    </dgm:pt>
    <dgm:pt modelId="{3027C393-83E3-0347-802A-5030A4B247FC}" type="pres">
      <dgm:prSet presAssocID="{01487DA4-6181-8C44-B2B9-5C7FC386EAD8}" presName="Accent3" presStyleCnt="0"/>
      <dgm:spPr/>
    </dgm:pt>
    <dgm:pt modelId="{3B6C1490-43B1-7046-AEAE-D7606CF49E62}" type="pres">
      <dgm:prSet presAssocID="{01487DA4-6181-8C44-B2B9-5C7FC386EAD8}" presName="Accent" presStyleLbl="node1" presStyleIdx="2" presStyleCnt="4"/>
      <dgm:spPr>
        <a:solidFill>
          <a:srgbClr val="7D9CD7"/>
        </a:solidFill>
      </dgm:spPr>
    </dgm:pt>
    <dgm:pt modelId="{3AA7007A-79CA-8943-B56E-B1158172912F}" type="pres">
      <dgm:prSet presAssocID="{01487DA4-6181-8C44-B2B9-5C7FC386EAD8}" presName="Parent3" presStyleLbl="revTx" presStyleIdx="2" presStyleCnt="4">
        <dgm:presLayoutVars>
          <dgm:chMax val="1"/>
          <dgm:chPref val="1"/>
          <dgm:bulletEnabled val="1"/>
        </dgm:presLayoutVars>
      </dgm:prSet>
      <dgm:spPr/>
    </dgm:pt>
    <dgm:pt modelId="{D0D7B702-D1E9-A441-B20F-402216395F00}" type="pres">
      <dgm:prSet presAssocID="{6DE94478-FA97-2B48-ADE1-5E03765FA46E}" presName="Accent4" presStyleCnt="0"/>
      <dgm:spPr/>
    </dgm:pt>
    <dgm:pt modelId="{28F9426F-625F-BA4B-8B5C-CB24AB0EA001}" type="pres">
      <dgm:prSet presAssocID="{6DE94478-FA97-2B48-ADE1-5E03765FA46E}" presName="Accent" presStyleLbl="node1" presStyleIdx="3" presStyleCnt="4"/>
      <dgm:spPr>
        <a:solidFill>
          <a:srgbClr val="5881CB"/>
        </a:solidFill>
      </dgm:spPr>
    </dgm:pt>
    <dgm:pt modelId="{63AD3D07-478F-5B48-AE96-1047BB211DC4}" type="pres">
      <dgm:prSet presAssocID="{6DE94478-FA97-2B48-ADE1-5E03765FA46E}" presName="Parent4" presStyleLbl="revTx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4C504F17-2DE9-F34B-99FB-A767A80A0EFE}" srcId="{0186DB06-248C-3A48-BBF6-5D612E405026}" destId="{01487DA4-6181-8C44-B2B9-5C7FC386EAD8}" srcOrd="2" destOrd="0" parTransId="{A6A8A5E2-2305-2C4E-B9DD-E0BF42876DA5}" sibTransId="{C289BB47-2233-BB4A-8286-7BC80684F8E0}"/>
    <dgm:cxn modelId="{407AE519-E256-CA43-80D3-2CA346E20DC1}" type="presOf" srcId="{9A467D89-066B-0B45-82C2-20B5E96BFA8A}" destId="{FDBDD3F9-0A04-A947-86EE-8C9468850199}" srcOrd="0" destOrd="0" presId="urn:microsoft.com/office/officeart/2009/layout/CircleArrowProcess"/>
    <dgm:cxn modelId="{3F694933-C204-7B46-A13B-D826583A2D42}" type="presOf" srcId="{0186DB06-248C-3A48-BBF6-5D612E405026}" destId="{78AEE9C3-A77C-C14F-8A78-3F29A94330A5}" srcOrd="0" destOrd="0" presId="urn:microsoft.com/office/officeart/2009/layout/CircleArrowProcess"/>
    <dgm:cxn modelId="{C070CC8C-E0F6-514B-A755-F4C2E194B994}" type="presOf" srcId="{01487DA4-6181-8C44-B2B9-5C7FC386EAD8}" destId="{3AA7007A-79CA-8943-B56E-B1158172912F}" srcOrd="0" destOrd="0" presId="urn:microsoft.com/office/officeart/2009/layout/CircleArrowProcess"/>
    <dgm:cxn modelId="{03B66491-A851-0A45-BA48-D63064F8AC01}" type="presOf" srcId="{59B21101-B439-C54D-BC1F-8A50381EE3B5}" destId="{A7E5BBA4-3658-444E-A161-AA0F6444797D}" srcOrd="0" destOrd="0" presId="urn:microsoft.com/office/officeart/2009/layout/CircleArrowProcess"/>
    <dgm:cxn modelId="{7EB2B49D-23E2-0943-B507-0DFA3EA85623}" srcId="{0186DB06-248C-3A48-BBF6-5D612E405026}" destId="{59B21101-B439-C54D-BC1F-8A50381EE3B5}" srcOrd="0" destOrd="0" parTransId="{CCF3791A-6EC7-A84B-8BB8-3336DBF6ACF1}" sibTransId="{54BD42A3-ABB1-2345-A939-BF23358B5B2C}"/>
    <dgm:cxn modelId="{43EAEAA7-8879-244B-B126-FAA0ED3D3DAC}" srcId="{0186DB06-248C-3A48-BBF6-5D612E405026}" destId="{6DE94478-FA97-2B48-ADE1-5E03765FA46E}" srcOrd="3" destOrd="0" parTransId="{B4CEB4E7-2993-CA46-BF9B-9C490D579DC8}" sibTransId="{BC78F3EF-F880-284A-AA7C-195943288462}"/>
    <dgm:cxn modelId="{5E0119A8-88E8-E143-ADB5-E1E7E72E6061}" srcId="{0186DB06-248C-3A48-BBF6-5D612E405026}" destId="{9A467D89-066B-0B45-82C2-20B5E96BFA8A}" srcOrd="1" destOrd="0" parTransId="{C5F3BBD0-6C44-D94F-B68C-E231AFF34214}" sibTransId="{2A117608-167E-5F40-8BF8-0874BB5C0BD5}"/>
    <dgm:cxn modelId="{2CA9D7EE-BF2A-8F4B-BA18-084A61199B6B}" type="presOf" srcId="{6DE94478-FA97-2B48-ADE1-5E03765FA46E}" destId="{63AD3D07-478F-5B48-AE96-1047BB211DC4}" srcOrd="0" destOrd="0" presId="urn:microsoft.com/office/officeart/2009/layout/CircleArrowProcess"/>
    <dgm:cxn modelId="{18EDACCA-2611-5343-8DFD-3F3977F77896}" type="presParOf" srcId="{78AEE9C3-A77C-C14F-8A78-3F29A94330A5}" destId="{713321F9-38E6-A741-A70E-8E926FC450CF}" srcOrd="0" destOrd="0" presId="urn:microsoft.com/office/officeart/2009/layout/CircleArrowProcess"/>
    <dgm:cxn modelId="{4FB931D6-3C43-964B-B262-2D227412B663}" type="presParOf" srcId="{713321F9-38E6-A741-A70E-8E926FC450CF}" destId="{080C411E-7CC2-6445-86C3-534ADE91AC7B}" srcOrd="0" destOrd="0" presId="urn:microsoft.com/office/officeart/2009/layout/CircleArrowProcess"/>
    <dgm:cxn modelId="{ED9BE088-552C-2342-9EBA-A386E9EC957D}" type="presParOf" srcId="{78AEE9C3-A77C-C14F-8A78-3F29A94330A5}" destId="{A7E5BBA4-3658-444E-A161-AA0F6444797D}" srcOrd="1" destOrd="0" presId="urn:microsoft.com/office/officeart/2009/layout/CircleArrowProcess"/>
    <dgm:cxn modelId="{6D737699-1409-C946-B70B-8E9B705B45C0}" type="presParOf" srcId="{78AEE9C3-A77C-C14F-8A78-3F29A94330A5}" destId="{DC37080D-E8AD-F743-B7D2-547386416E00}" srcOrd="2" destOrd="0" presId="urn:microsoft.com/office/officeart/2009/layout/CircleArrowProcess"/>
    <dgm:cxn modelId="{C83D9C38-7802-934C-B29E-FE204369421E}" type="presParOf" srcId="{DC37080D-E8AD-F743-B7D2-547386416E00}" destId="{881087AC-FADF-5242-A590-9BAF078ED360}" srcOrd="0" destOrd="0" presId="urn:microsoft.com/office/officeart/2009/layout/CircleArrowProcess"/>
    <dgm:cxn modelId="{66788B00-AB24-5F43-9FD8-98EA3233DF41}" type="presParOf" srcId="{78AEE9C3-A77C-C14F-8A78-3F29A94330A5}" destId="{FDBDD3F9-0A04-A947-86EE-8C9468850199}" srcOrd="3" destOrd="0" presId="urn:microsoft.com/office/officeart/2009/layout/CircleArrowProcess"/>
    <dgm:cxn modelId="{89F7015F-8B62-6B47-8E4D-73A9F6A48C0A}" type="presParOf" srcId="{78AEE9C3-A77C-C14F-8A78-3F29A94330A5}" destId="{3027C393-83E3-0347-802A-5030A4B247FC}" srcOrd="4" destOrd="0" presId="urn:microsoft.com/office/officeart/2009/layout/CircleArrowProcess"/>
    <dgm:cxn modelId="{C8DCD46C-BC76-974F-A4E3-058E5E8CA94B}" type="presParOf" srcId="{3027C393-83E3-0347-802A-5030A4B247FC}" destId="{3B6C1490-43B1-7046-AEAE-D7606CF49E62}" srcOrd="0" destOrd="0" presId="urn:microsoft.com/office/officeart/2009/layout/CircleArrowProcess"/>
    <dgm:cxn modelId="{4046B239-2A3C-414C-8E7E-A5A99A5B9971}" type="presParOf" srcId="{78AEE9C3-A77C-C14F-8A78-3F29A94330A5}" destId="{3AA7007A-79CA-8943-B56E-B1158172912F}" srcOrd="5" destOrd="0" presId="urn:microsoft.com/office/officeart/2009/layout/CircleArrowProcess"/>
    <dgm:cxn modelId="{300EF980-68CD-A74D-96F4-99B9C594A6F4}" type="presParOf" srcId="{78AEE9C3-A77C-C14F-8A78-3F29A94330A5}" destId="{D0D7B702-D1E9-A441-B20F-402216395F00}" srcOrd="6" destOrd="0" presId="urn:microsoft.com/office/officeart/2009/layout/CircleArrowProcess"/>
    <dgm:cxn modelId="{A1BE0A54-5A7F-D14D-A920-AE141DD321F2}" type="presParOf" srcId="{D0D7B702-D1E9-A441-B20F-402216395F00}" destId="{28F9426F-625F-BA4B-8B5C-CB24AB0EA001}" srcOrd="0" destOrd="0" presId="urn:microsoft.com/office/officeart/2009/layout/CircleArrowProcess"/>
    <dgm:cxn modelId="{DBB90D08-996A-B74E-A7D3-B38C92E52985}" type="presParOf" srcId="{78AEE9C3-A77C-C14F-8A78-3F29A94330A5}" destId="{63AD3D07-478F-5B48-AE96-1047BB211DC4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0C411E-7CC2-6445-86C3-534ADE91AC7B}">
      <dsp:nvSpPr>
        <dsp:cNvPr id="0" name=""/>
        <dsp:cNvSpPr/>
      </dsp:nvSpPr>
      <dsp:spPr>
        <a:xfrm>
          <a:off x="1639439" y="0"/>
          <a:ext cx="1960172" cy="196037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C7D4E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E5BBA4-3658-444E-A161-AA0F6444797D}">
      <dsp:nvSpPr>
        <dsp:cNvPr id="0" name=""/>
        <dsp:cNvSpPr/>
      </dsp:nvSpPr>
      <dsp:spPr>
        <a:xfrm>
          <a:off x="1982148" y="652894"/>
          <a:ext cx="1310268" cy="5468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A randomly generated internal state </a:t>
          </a:r>
        </a:p>
      </dsp:txBody>
      <dsp:txXfrm>
        <a:off x="1982148" y="652894"/>
        <a:ext cx="1310268" cy="546887"/>
      </dsp:txXfrm>
    </dsp:sp>
    <dsp:sp modelId="{881087AC-FADF-5242-A590-9BAF078ED360}">
      <dsp:nvSpPr>
        <dsp:cNvPr id="0" name=""/>
        <dsp:cNvSpPr/>
      </dsp:nvSpPr>
      <dsp:spPr>
        <a:xfrm>
          <a:off x="1094885" y="1126524"/>
          <a:ext cx="1960172" cy="196037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A1B7E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BDD3F9-0A04-A947-86EE-8C9468850199}">
      <dsp:nvSpPr>
        <dsp:cNvPr id="0" name=""/>
        <dsp:cNvSpPr/>
      </dsp:nvSpPr>
      <dsp:spPr>
        <a:xfrm>
          <a:off x="1469737" y="1663330"/>
          <a:ext cx="1190116" cy="7694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Produces different sensory inputs</a:t>
          </a:r>
        </a:p>
      </dsp:txBody>
      <dsp:txXfrm>
        <a:off x="1469737" y="1663330"/>
        <a:ext cx="1190116" cy="769409"/>
      </dsp:txXfrm>
    </dsp:sp>
    <dsp:sp modelId="{3B6C1490-43B1-7046-AEAE-D7606CF49E62}">
      <dsp:nvSpPr>
        <dsp:cNvPr id="0" name=""/>
        <dsp:cNvSpPr/>
      </dsp:nvSpPr>
      <dsp:spPr>
        <a:xfrm>
          <a:off x="1639439" y="2257208"/>
          <a:ext cx="1960172" cy="1960371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rgbClr val="7D9CD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A7007A-79CA-8943-B56E-B1158172912F}">
      <dsp:nvSpPr>
        <dsp:cNvPr id="0" name=""/>
        <dsp:cNvSpPr/>
      </dsp:nvSpPr>
      <dsp:spPr>
        <a:xfrm>
          <a:off x="2072214" y="2966810"/>
          <a:ext cx="1093887" cy="5468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Detected by sensory system </a:t>
          </a:r>
        </a:p>
      </dsp:txBody>
      <dsp:txXfrm>
        <a:off x="2072214" y="2966810"/>
        <a:ext cx="1093887" cy="546887"/>
      </dsp:txXfrm>
    </dsp:sp>
    <dsp:sp modelId="{28F9426F-625F-BA4B-8B5C-CB24AB0EA001}">
      <dsp:nvSpPr>
        <dsp:cNvPr id="0" name=""/>
        <dsp:cNvSpPr/>
      </dsp:nvSpPr>
      <dsp:spPr>
        <a:xfrm>
          <a:off x="1234609" y="3513697"/>
          <a:ext cx="1684034" cy="1684848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rgbClr val="5881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AD3D07-478F-5B48-AE96-1047BB211DC4}">
      <dsp:nvSpPr>
        <dsp:cNvPr id="0" name=""/>
        <dsp:cNvSpPr/>
      </dsp:nvSpPr>
      <dsp:spPr>
        <a:xfrm>
          <a:off x="1525454" y="4095414"/>
          <a:ext cx="1093887" cy="5468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Affects motor output</a:t>
          </a:r>
        </a:p>
      </dsp:txBody>
      <dsp:txXfrm>
        <a:off x="1525454" y="4095414"/>
        <a:ext cx="1093887" cy="5468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60A2-6E22-994A-A448-BC167E947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558139-5922-4040-BF8B-EC2D2323B7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D72F1-0D9D-F04B-AC06-6A6E4607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64B62-A820-234D-9B59-4DB6F2725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2634F-82F3-514F-AE29-871666F0B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703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8D2EA-7C28-944F-9D8D-B518981EC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8C28B8-1217-6A40-AE22-87E181C72C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81B5F-0CFA-6143-BBBC-E1E1B2BF8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C183B-5078-A84D-835A-8143B5DB4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46E3C-EFE8-3144-8694-D2C0141D4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521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0DDE23-7736-B74C-B99F-9AD09B1CCF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1D9049-D1B1-8A45-90A1-06340BF08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1B949-1015-3E49-AA4A-61436C56C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44E4C-CE50-4348-A596-8FA4BC619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EA432-B7E2-F840-B0E1-D9E71AE30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8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51B0-1A10-BF48-B603-2F31D4BC4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31D18-29A9-D345-A2C6-2B37F0DA0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6A0B1-6424-6642-9247-581D360E4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09DAF-3D2A-F74D-A3DB-E7EDB001B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13704-8ACE-8940-83D1-10A3881FD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68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E2CD1-4329-E441-B284-FD895B77A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0E172-7EEB-9C43-B235-0FCFEA51A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078B0-4B36-4F4B-B293-524040D1D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44188-494E-6546-9383-6BD959CE1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44F3-47CF-1F4D-AD59-92B74EB6C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17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7BA8D-2F18-A24A-8A5C-168364070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9FA4A-4E24-D741-8C0F-C04A7D9AC9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D74A3-B68D-3244-9702-CA333C7F6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14E7F-7FCA-734F-8566-E3C96CD72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830A8-427A-AF4F-911E-D2C4729B7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1D7FC-AED1-5B47-9509-0E9F45074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86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50D8E-B507-FE4B-AAB7-C0EB1F81F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F5989-CDB4-5B47-A645-98CD34FFF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75050-CD8A-CE45-B78D-7FA6A6AB6F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F36576-4C38-4645-BF76-788F96FB68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16DF39-AD06-FD49-AA72-ED9142398E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1BF93A-D371-A649-A783-4C7E14E11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56972-BB65-4048-9094-C9B1CB4A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C1A614-DF8D-8B45-9605-BA01BC10F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214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E1119-A22E-B248-AA21-12A4762EA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B9BEAA-4921-B74E-B42C-1737403FF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C898A0-BD42-5248-8814-C70896588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F8AED6-702B-4A49-9908-6D09D91C4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014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CF181E-3477-D04C-A517-E03EA5FF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CCA96A-0493-D741-8291-DECB20CAA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8F728-BD6A-2845-BBF9-C68CCAA8B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86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FB1A8-6D8F-014C-8396-165D40E1A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51596-BA76-AF45-8CE7-D76F2A270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37BB1-A0B7-8E44-AF60-2FD7D5C2B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A628C-2A98-9C42-B383-B920BFD90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ECE26B-2CC3-5D44-BBB5-9AD80B14D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413A55-1339-0245-97B7-1D9D03BC9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069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45D94-7BF9-4C4D-8058-2874824D8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D4EA6B-BF18-FF43-8AA1-61A034DCAD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BBB146-D524-5D41-B6D3-E1A3BF9584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FE4B4-158E-FD4F-AB55-08AC8054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8742BE-F17E-E948-8F71-A4CC93FE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F0C4EF-07D6-464F-92A5-122C3DF26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574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E42D51-2C03-9F45-BD24-8787B435E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4D2D3-3B26-7E4B-8503-33170E49D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B9611-2F12-1549-AE52-EC6323A2C2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1543-FD30-2F43-8B20-68412E6F22DE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C075C-E26B-144C-BE90-6E16BD5BDF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EF0EF-A5F5-DC45-9362-8BB056E6AF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141B7-8A0D-6746-84F6-09354B5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55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83B2E-E145-CA4F-BEA8-8ACB73F9C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1" y="234344"/>
            <a:ext cx="5799909" cy="583593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+mn-lt"/>
              </a:rPr>
              <a:t>A fully-automated “random walker”    (Alex &amp; </a:t>
            </a:r>
            <a:r>
              <a:rPr lang="en-US" sz="2000" b="1" dirty="0" err="1">
                <a:latin typeface="+mn-lt"/>
              </a:rPr>
              <a:t>Yiran</a:t>
            </a:r>
            <a:r>
              <a:rPr lang="en-US" sz="2000" b="1" dirty="0">
                <a:latin typeface="+mn-lt"/>
              </a:rPr>
              <a:t>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907D79A-FD1D-5E47-AAA5-545BDD43FD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5214663"/>
              </p:ext>
            </p:extLst>
          </p:nvPr>
        </p:nvGraphicFramePr>
        <p:xfrm>
          <a:off x="1401503" y="862621"/>
          <a:ext cx="4694497" cy="51985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5FDBE02-55DA-F343-973B-3F1BE35C059D}"/>
              </a:ext>
            </a:extLst>
          </p:cNvPr>
          <p:cNvSpPr/>
          <p:nvPr/>
        </p:nvSpPr>
        <p:spPr>
          <a:xfrm>
            <a:off x="4984645" y="1132341"/>
            <a:ext cx="1869001" cy="1400802"/>
          </a:xfrm>
          <a:prstGeom prst="roundRect">
            <a:avLst/>
          </a:prstGeom>
          <a:noFill/>
          <a:ln w="63500">
            <a:solidFill>
              <a:srgbClr val="C7D4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1CCC0E-DDBF-494D-9858-CD8ABC97BEF5}"/>
              </a:ext>
            </a:extLst>
          </p:cNvPr>
          <p:cNvSpPr txBox="1"/>
          <p:nvPr/>
        </p:nvSpPr>
        <p:spPr>
          <a:xfrm>
            <a:off x="5013911" y="1175972"/>
            <a:ext cx="1987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Raspberry Pi: randomly generates an internal state according to a fixed probability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C548BA4-F825-7C42-8D7E-CB811AA19F1E}"/>
              </a:ext>
            </a:extLst>
          </p:cNvPr>
          <p:cNvSpPr/>
          <p:nvPr/>
        </p:nvSpPr>
        <p:spPr>
          <a:xfrm>
            <a:off x="249509" y="2271274"/>
            <a:ext cx="2263347" cy="1384393"/>
          </a:xfrm>
          <a:prstGeom prst="roundRect">
            <a:avLst/>
          </a:prstGeom>
          <a:noFill/>
          <a:ln w="63500">
            <a:solidFill>
              <a:srgbClr val="A1B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657C99-28F9-A34E-B51A-478B0B87A6A3}"/>
              </a:ext>
            </a:extLst>
          </p:cNvPr>
          <p:cNvSpPr txBox="1"/>
          <p:nvPr/>
        </p:nvSpPr>
        <p:spPr>
          <a:xfrm>
            <a:off x="292578" y="2332228"/>
            <a:ext cx="21133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Raspberry Pi to Arduino: Either green or red LED is turned on according to the internal state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5FDD425-9DB6-B04D-8BCB-70BAD710B744}"/>
              </a:ext>
            </a:extLst>
          </p:cNvPr>
          <p:cNvSpPr/>
          <p:nvPr/>
        </p:nvSpPr>
        <p:spPr>
          <a:xfrm>
            <a:off x="4964326" y="3317106"/>
            <a:ext cx="1889320" cy="1698245"/>
          </a:xfrm>
          <a:prstGeom prst="roundRect">
            <a:avLst/>
          </a:prstGeom>
          <a:noFill/>
          <a:ln w="63500">
            <a:solidFill>
              <a:srgbClr val="7D9C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35ECA8-A0DE-C248-BDBE-9139F51F4E27}"/>
              </a:ext>
            </a:extLst>
          </p:cNvPr>
          <p:cNvSpPr txBox="1"/>
          <p:nvPr/>
        </p:nvSpPr>
        <p:spPr>
          <a:xfrm>
            <a:off x="5008949" y="3375235"/>
            <a:ext cx="18446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Raspberry Pi camera: detects and identifies the LED lighting pattern (using ROIs and thresholding 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10C5692-D727-FB49-A7D0-922E934076D4}"/>
              </a:ext>
            </a:extLst>
          </p:cNvPr>
          <p:cNvSpPr/>
          <p:nvPr/>
        </p:nvSpPr>
        <p:spPr>
          <a:xfrm>
            <a:off x="182881" y="4302282"/>
            <a:ext cx="2374600" cy="1815882"/>
          </a:xfrm>
          <a:prstGeom prst="roundRect">
            <a:avLst/>
          </a:prstGeom>
          <a:noFill/>
          <a:ln w="63500">
            <a:solidFill>
              <a:srgbClr val="5881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F6FBE2-2B61-374D-BEDF-3F9F69E57ABA}"/>
              </a:ext>
            </a:extLst>
          </p:cNvPr>
          <p:cNvSpPr txBox="1"/>
          <p:nvPr/>
        </p:nvSpPr>
        <p:spPr>
          <a:xfrm>
            <a:off x="249511" y="4306239"/>
            <a:ext cx="230796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Raspberry Pi to Arduino: A motion pattern is initiated depending on the detected LED (wheel turning). As a result, the robot performs a random walk.</a:t>
            </a:r>
          </a:p>
        </p:txBody>
      </p:sp>
      <p:pic>
        <p:nvPicPr>
          <p:cNvPr id="3" name="PXL_20211109_212127507">
            <a:hlinkClick r:id="" action="ppaction://media"/>
            <a:extLst>
              <a:ext uri="{FF2B5EF4-FFF2-40B4-BE49-F238E27FC236}">
                <a16:creationId xmlns:a16="http://schemas.microsoft.com/office/drawing/2014/main" id="{072504A9-22A5-4FF4-8333-9A20B1A9ECB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26" end="9743.6"/>
                </p14:media>
              </p:ext>
            </p:extLst>
          </p:nvPr>
        </p:nvPicPr>
        <p:blipFill rotWithShape="1">
          <a:blip r:embed="rId9"/>
          <a:srcRect t="-2" b="134"/>
          <a:stretch/>
        </p:blipFill>
        <p:spPr>
          <a:xfrm>
            <a:off x="7921069" y="1175972"/>
            <a:ext cx="3014153" cy="49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19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105</Words>
  <Application>Microsoft Office PowerPoint</Application>
  <PresentationFormat>Widescreen</PresentationFormat>
  <Paragraphs>9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 fully-automated “random walker”    (Alex &amp; Yiran)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fully-automated “random walker”    (Alex &amp; Yiran)</dc:title>
  <dc:creator>Yiran He</dc:creator>
  <cp:lastModifiedBy>Alexander Egea Weiss</cp:lastModifiedBy>
  <cp:revision>11</cp:revision>
  <dcterms:created xsi:type="dcterms:W3CDTF">2021-11-13T00:24:10Z</dcterms:created>
  <dcterms:modified xsi:type="dcterms:W3CDTF">2021-11-14T18:10:51Z</dcterms:modified>
</cp:coreProperties>
</file>

<file path=docProps/thumbnail.jpeg>
</file>